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82" r:id="rId4"/>
    <p:sldId id="283" r:id="rId5"/>
    <p:sldId id="284" r:id="rId6"/>
    <p:sldId id="28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13" autoAdjust="0"/>
    <p:restoredTop sz="92796" autoAdjust="0"/>
  </p:normalViewPr>
  <p:slideViewPr>
    <p:cSldViewPr>
      <p:cViewPr>
        <p:scale>
          <a:sx n="90" d="100"/>
          <a:sy n="90" d="100"/>
        </p:scale>
        <p:origin x="-195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03/05/2014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03/05/2014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03/05/2014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03/05/2014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03/05/2014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03/05/2014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03/05/2014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03/05/2014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03/05/2014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03/05/2014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03/05/2014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B3FEE-B415-46F1-818A-B5545286AC6F}" type="datetimeFigureOut">
              <a:rPr lang="en-GB" smtClean="0"/>
              <a:pPr/>
              <a:t>03/05/2014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long+shore+drift&amp;source=images&amp;cd=&amp;cad=rja&amp;uact=8&amp;docid=GVOqLx1jxDhrJM&amp;tbnid=kv0-H-LkV3wYeM:&amp;ved=0CAUQjRw&amp;url=http://www.onegeology.org/extra/kids/earthprocesses/longshoreDrift.html&amp;ei=ORViU86yMqnb7AaT-IGQDQ&amp;psig=AFQjCNEqTDsr-Fih1jtqsbcc0ZXTKFk8mQ&amp;ust=139902328461535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404664"/>
            <a:ext cx="7416824" cy="2554545"/>
          </a:xfrm>
          <a:prstGeom prst="rect">
            <a:avLst/>
          </a:prstGeom>
          <a:solidFill>
            <a:srgbClr val="0070C0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AQA A </a:t>
            </a:r>
          </a:p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Interactive examination practice</a:t>
            </a:r>
          </a:p>
          <a:p>
            <a:pPr algn="ctr"/>
            <a:endParaRPr lang="en-GB" sz="40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June 2011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3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253501" y="1385673"/>
            <a:ext cx="2701193" cy="4926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6359072" y="1546692"/>
            <a:ext cx="2490049" cy="3238279"/>
            <a:chOff x="5543657" y="1124060"/>
            <a:chExt cx="2490049" cy="3238279"/>
          </a:xfrm>
        </p:grpSpPr>
        <p:sp>
          <p:nvSpPr>
            <p:cNvPr id="8" name="Up-Down Arrow 7"/>
            <p:cNvSpPr/>
            <p:nvPr/>
          </p:nvSpPr>
          <p:spPr>
            <a:xfrm>
              <a:off x="6300192" y="2181015"/>
              <a:ext cx="936104" cy="1285273"/>
            </a:xfrm>
            <a:prstGeom prst="upDownArrow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18552" y="1124060"/>
              <a:ext cx="2340260" cy="738664"/>
            </a:xfrm>
            <a:prstGeom prst="rect">
              <a:avLst/>
            </a:prstGeom>
            <a:solidFill>
              <a:srgbClr val="92D05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/>
                <a:t>1 -2 </a:t>
              </a:r>
              <a:r>
                <a:rPr lang="en-GB" sz="1400" b="1" dirty="0" err="1" smtClean="0"/>
                <a:t>mks</a:t>
              </a:r>
              <a:r>
                <a:rPr lang="en-GB" sz="1400" b="1" dirty="0" smtClean="0"/>
                <a:t> – Little attempt, poor examples, no structure, little terminology</a:t>
              </a:r>
              <a:endParaRPr lang="en-GB" sz="1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43657" y="3623675"/>
              <a:ext cx="2490049" cy="738664"/>
            </a:xfrm>
            <a:prstGeom prst="rect">
              <a:avLst/>
            </a:prstGeom>
            <a:solidFill>
              <a:srgbClr val="92D05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/>
                <a:t>6 -8 </a:t>
              </a:r>
              <a:r>
                <a:rPr lang="en-GB" sz="1400" b="1" dirty="0" err="1" smtClean="0"/>
                <a:t>mks</a:t>
              </a:r>
              <a:r>
                <a:rPr lang="en-GB" sz="1400" b="1" dirty="0" smtClean="0"/>
                <a:t> – Detailed, Structured answer, Specific examples, good use of terminology</a:t>
              </a:r>
              <a:endParaRPr lang="en-GB" sz="1400" b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71600" y="293747"/>
            <a:ext cx="7416824" cy="830997"/>
          </a:xfrm>
          <a:prstGeom prst="rect">
            <a:avLst/>
          </a:prstGeom>
          <a:solidFill>
            <a:srgbClr val="0070C0">
              <a:alpha val="4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1"/>
                </a:solidFill>
              </a:rPr>
              <a:t>Instructions</a:t>
            </a:r>
            <a:endParaRPr lang="en-GB" sz="4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18509" y="5011007"/>
            <a:ext cx="2382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If you see this on a question then the question is levelled and greater marks are obtained as explained above</a:t>
            </a:r>
            <a:endParaRPr lang="en-GB" sz="1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79512" y="1425852"/>
            <a:ext cx="2808312" cy="4926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31540" y="1670165"/>
            <a:ext cx="2304256" cy="369332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Manufacturing [1 </a:t>
            </a:r>
            <a:r>
              <a:rPr lang="en-GB" dirty="0" err="1" smtClean="0"/>
              <a:t>mk</a:t>
            </a:r>
            <a:r>
              <a:rPr lang="en-GB" dirty="0" smtClean="0"/>
              <a:t>]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35151" y="2285356"/>
            <a:ext cx="23042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If you see a blue box, this gives you the answer to a question and the marks for that answer.														</a:t>
            </a:r>
            <a:endParaRPr lang="en-GB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31540" y="3646197"/>
            <a:ext cx="2304256" cy="400110"/>
          </a:xfrm>
          <a:prstGeom prst="rect">
            <a:avLst/>
          </a:prstGeom>
          <a:solidFill>
            <a:srgbClr val="FF0000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Bangladesh [1 </a:t>
            </a:r>
            <a:r>
              <a:rPr lang="en-GB" sz="2000" b="1" dirty="0" err="1" smtClean="0"/>
              <a:t>mk</a:t>
            </a:r>
            <a:r>
              <a:rPr lang="en-GB" sz="2000" b="1" dirty="0" smtClean="0"/>
              <a:t>]</a:t>
            </a:r>
            <a:endParaRPr lang="en-GB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39552" y="4491308"/>
            <a:ext cx="2088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If you see an answer with a red box this means a mark can be obtained by including an example/name or case study</a:t>
            </a:r>
            <a:endParaRPr lang="en-GB" sz="14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3275856" y="1425852"/>
            <a:ext cx="2808312" cy="4926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3527884" y="1854831"/>
            <a:ext cx="2304256" cy="1200329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There must be reference to location, max 1 for a list rather than a sense of </a:t>
            </a:r>
            <a:r>
              <a:rPr lang="en-GB" dirty="0" smtClean="0">
                <a:solidFill>
                  <a:schemeClr val="bg1"/>
                </a:solidFill>
              </a:rPr>
              <a:t>place</a:t>
            </a:r>
            <a:r>
              <a:rPr lang="en-GB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27884" y="3367923"/>
            <a:ext cx="23042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If you see an answer in a purple box that information will be linked to advice on how to gain top marks in your answer.										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88608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"/>
          <a:stretch/>
        </p:blipFill>
        <p:spPr bwMode="auto">
          <a:xfrm>
            <a:off x="611560" y="180396"/>
            <a:ext cx="8208912" cy="630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t2.gstatic.com/images?q=tbn:ANd9GcQ2D1BQdeaTNlz0OrxYyGVVl6JscIO2Sx8no3kMTvBy2a5Lw6uw-g:www.onegeology.org/extra/kids/images/longshoreDriftDiagram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524" y="1916832"/>
            <a:ext cx="529898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34146" y="736234"/>
            <a:ext cx="8609854" cy="4489347"/>
            <a:chOff x="534146" y="736234"/>
            <a:chExt cx="8609854" cy="4489347"/>
          </a:xfrm>
        </p:grpSpPr>
        <p:sp>
          <p:nvSpPr>
            <p:cNvPr id="5" name="Right Arrow 4"/>
            <p:cNvSpPr/>
            <p:nvPr/>
          </p:nvSpPr>
          <p:spPr>
            <a:xfrm rot="10800000">
              <a:off x="6969765" y="2353507"/>
              <a:ext cx="2174235" cy="1161030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52526" y="2610856"/>
              <a:ext cx="19914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chemeClr val="bg1"/>
                  </a:solidFill>
                </a:rPr>
                <a:t>Swash labelled and drawn [1mk]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 rot="12265696">
              <a:off x="4211960" y="3086422"/>
              <a:ext cx="2174235" cy="1161030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 rot="1465696">
              <a:off x="4394721" y="3343771"/>
              <a:ext cx="19914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chemeClr val="bg1"/>
                  </a:solidFill>
                </a:rPr>
                <a:t>Backwash  labelled and drawn [1mk]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 rot="8611567">
              <a:off x="3063687" y="736234"/>
              <a:ext cx="2762678" cy="1161030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 rot="19411567">
              <a:off x="3285553" y="889241"/>
              <a:ext cx="25978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chemeClr val="bg1"/>
                  </a:solidFill>
                </a:rPr>
                <a:t>Long shore drift labelled and drawn [1mk]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 rot="21351323">
              <a:off x="546843" y="4064551"/>
              <a:ext cx="2762678" cy="1161030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 rot="21375074">
              <a:off x="534146" y="4460399"/>
              <a:ext cx="25978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chemeClr val="bg1"/>
                  </a:solidFill>
                </a:rPr>
                <a:t>Sketch [1mk]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976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65433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2073" y="1675914"/>
            <a:ext cx="7781751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Low energy waves [1mk] + explanation [1mk]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2070" y="2132856"/>
            <a:ext cx="7781751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r>
              <a:rPr lang="en-GB" dirty="0"/>
              <a:t>Areas of high coastal erosion [1mk]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069" y="2632266"/>
            <a:ext cx="7781751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r>
              <a:rPr lang="en-GB" dirty="0"/>
              <a:t>Sheltered bays [1mk]</a:t>
            </a:r>
          </a:p>
        </p:txBody>
      </p:sp>
    </p:spTree>
    <p:extLst>
      <p:ext uri="{BB962C8B-B14F-4D97-AF65-F5344CB8AC3E}">
        <p14:creationId xmlns:p14="http://schemas.microsoft.com/office/powerpoint/2010/main" val="152362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8113"/>
            <a:ext cx="8640960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2072" y="836712"/>
            <a:ext cx="7781751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Headland [ 1mk ] + description [1mk]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40949" y="1235418"/>
            <a:ext cx="7781751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Cave [ 1mk ] + description [1mk]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40949" y="1745751"/>
            <a:ext cx="7781751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Wave cut platform [ 1mk ] + description [1mk]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32071" y="2188347"/>
            <a:ext cx="7781751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Vertical cliffs [ 1mk ]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25991" y="3789040"/>
            <a:ext cx="7781751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Hard and soft rock[ 1mk ]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2787" y="4212208"/>
            <a:ext cx="7781751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Hard rock erodes quicker than soft rock [ 1mk ]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32070" y="4653136"/>
            <a:ext cx="7781751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Softer rock is eroded more easily through abrasion, hydraulic action, attrition and solution [ </a:t>
            </a:r>
            <a:r>
              <a:rPr lang="en-GB" dirty="0"/>
              <a:t>2</a:t>
            </a:r>
            <a:r>
              <a:rPr lang="en-GB" dirty="0" smtClean="0"/>
              <a:t>mk 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40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640959" cy="637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27584" y="961127"/>
            <a:ext cx="4204080" cy="369332"/>
            <a:chOff x="592331" y="591795"/>
            <a:chExt cx="4204080" cy="369332"/>
          </a:xfrm>
        </p:grpSpPr>
        <p:sp>
          <p:nvSpPr>
            <p:cNvPr id="5" name="TextBox 4"/>
            <p:cNvSpPr txBox="1"/>
            <p:nvPr/>
          </p:nvSpPr>
          <p:spPr>
            <a:xfrm>
              <a:off x="2752571" y="591795"/>
              <a:ext cx="2043840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Scarborough</a:t>
              </a:r>
              <a:endParaRPr lang="en-GB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2331" y="591795"/>
              <a:ext cx="2043840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err="1" smtClean="0"/>
                <a:t>Mappleton</a:t>
              </a:r>
              <a:endParaRPr lang="en-GB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32584" y="1916832"/>
            <a:ext cx="3458829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Housing threatened [ 1mk ]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32583" y="2371020"/>
            <a:ext cx="3458829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Businesses threatened [ 1mk ]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32584" y="2800931"/>
            <a:ext cx="3458829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Access threatened [ 1mk ]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211960" y="1916832"/>
            <a:ext cx="4680521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Increased erosion rates effects habitats  [ 1mk ]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72694" y="3261883"/>
            <a:ext cx="3458829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Impact on tourism [ 1mk ]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11678" y="3742685"/>
            <a:ext cx="3458829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Stress [ 1mk ]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11678" y="4170639"/>
            <a:ext cx="3458829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Difficult to sell housing [ 1mk ]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11677" y="4653136"/>
            <a:ext cx="3458829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Caravan sites have to close [ 1mk 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98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349</Words>
  <Application>Microsoft Office PowerPoint</Application>
  <PresentationFormat>On-screen Show (4:3)</PresentationFormat>
  <Paragraphs>38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Kate and Mick</dc:creator>
  <cp:lastModifiedBy>Matthew Dalton  (Market Rasen De Aston School)</cp:lastModifiedBy>
  <cp:revision>111</cp:revision>
  <dcterms:created xsi:type="dcterms:W3CDTF">2012-01-09T20:36:31Z</dcterms:created>
  <dcterms:modified xsi:type="dcterms:W3CDTF">2014-05-03T12:03:33Z</dcterms:modified>
</cp:coreProperties>
</file>