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4660"/>
  </p:normalViewPr>
  <p:slideViewPr>
    <p:cSldViewPr>
      <p:cViewPr>
        <p:scale>
          <a:sx n="114" d="100"/>
          <a:sy n="114" d="100"/>
        </p:scale>
        <p:origin x="-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8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58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30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54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4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0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2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7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93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8C06-CB18-4E30-BA89-777278BC8063}" type="datetimeFigureOut">
              <a:rPr lang="en-GB" smtClean="0"/>
              <a:t>28/02/2014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9302-F2FB-4BAE-8EE1-07BEDF2BCF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6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8760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0" y="5949280"/>
            <a:ext cx="1750318" cy="76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11673" y="2827264"/>
            <a:ext cx="2601812" cy="3646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71800" y="5012090"/>
            <a:ext cx="4968552" cy="646986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Topic 1,3 &amp; 7</a:t>
            </a:r>
            <a:endParaRPr lang="en-GB" sz="32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55976" y="2852936"/>
            <a:ext cx="3600400" cy="115212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936890"/>
            <a:ext cx="349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Test </a:t>
            </a:r>
            <a:r>
              <a:rPr lang="en-GB" sz="1600" dirty="0" smtClean="0">
                <a:latin typeface="Comic Sans MS" pitchFamily="66" charset="0"/>
              </a:rPr>
              <a:t>yourself</a:t>
            </a:r>
            <a:r>
              <a:rPr lang="en-GB" sz="1600" dirty="0" smtClean="0">
                <a:latin typeface="Comic Sans MS" pitchFamily="66" charset="0"/>
              </a:rPr>
              <a:t>, which case studies would you use for these 8 mark questions?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88640"/>
            <a:ext cx="8735094" cy="715089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bg1"/>
                </a:solidFill>
              </a:rPr>
              <a:t>De Aston School Geography Department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1328023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Using case studies of tropical storms in rich and poor parts of the world, compare the short and long-term responses?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3242" y="3252341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Hurricane Katrina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3242" y="3915519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Cyclone </a:t>
            </a:r>
            <a:r>
              <a:rPr lang="en-GB" sz="2400" b="1" dirty="0" smtClean="0">
                <a:solidFill>
                  <a:schemeClr val="bg1"/>
                </a:solidFill>
              </a:rPr>
              <a:t>Nargis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760854" y="4248772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6425173" y="3976738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1328023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/>
              <a:t>Describe</a:t>
            </a:r>
            <a:r>
              <a:rPr lang="en-GB" sz="2400" dirty="0"/>
              <a:t> and </a:t>
            </a:r>
            <a:r>
              <a:rPr lang="en-GB" sz="2400" b="1" u="sng" dirty="0"/>
              <a:t>compare</a:t>
            </a:r>
            <a:r>
              <a:rPr lang="en-GB" sz="2400" dirty="0"/>
              <a:t> the </a:t>
            </a:r>
            <a:r>
              <a:rPr lang="en-GB" sz="2400" b="1" dirty="0"/>
              <a:t>preparation</a:t>
            </a:r>
            <a:r>
              <a:rPr lang="en-GB" sz="2400" dirty="0"/>
              <a:t> and </a:t>
            </a:r>
            <a:r>
              <a:rPr lang="en-GB" sz="2400" b="1" dirty="0"/>
              <a:t>immediate responses</a:t>
            </a:r>
            <a:r>
              <a:rPr lang="en-GB" sz="2400" dirty="0"/>
              <a:t> to earthquakes in rich and poor parts of the world that </a:t>
            </a:r>
            <a:r>
              <a:rPr lang="en-GB" sz="2400" b="1" dirty="0"/>
              <a:t>you have </a:t>
            </a:r>
            <a:r>
              <a:rPr lang="en-GB" sz="2400" b="1" dirty="0" smtClean="0"/>
              <a:t>studied</a:t>
            </a:r>
            <a:r>
              <a:rPr lang="en-GB" sz="24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Haiti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983" y="4293096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Chile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441" y="3232425"/>
            <a:ext cx="2664296" cy="919401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Boxing Day Tsunami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726696" y="4514976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6391015" y="4242942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5229200"/>
            <a:ext cx="331149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Compare and contrast the weather conditions associated with anticyclones?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760854" y="3545416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6425173" y="3273382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269" y="4290818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UK </a:t>
            </a:r>
            <a:r>
              <a:rPr lang="en-GB" sz="2400" b="1" dirty="0" smtClean="0">
                <a:solidFill>
                  <a:schemeClr val="bg1"/>
                </a:solidFill>
              </a:rPr>
              <a:t>– Heat waves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42" y="5677078"/>
            <a:ext cx="2339388" cy="101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Describe and explain the effects of an extreme weather event within the last 10 years.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2269" y="4290818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UK </a:t>
            </a:r>
            <a:r>
              <a:rPr lang="en-GB" sz="2400" b="1" dirty="0" smtClean="0">
                <a:solidFill>
                  <a:schemeClr val="bg1"/>
                </a:solidFill>
              </a:rPr>
              <a:t>– Heat waves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342" y="2956851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Boscastle</a:t>
            </a:r>
            <a:r>
              <a:rPr lang="en-GB" sz="2400" b="1" dirty="0" smtClean="0">
                <a:solidFill>
                  <a:schemeClr val="bg1"/>
                </a:solidFill>
              </a:rPr>
              <a:t> floods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342" y="3620029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Big Freeze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580836" y="4101182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6245155" y="3829148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42" y="5677078"/>
            <a:ext cx="2339388" cy="101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1328023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Explain the strategies that have been implemented to allow the sustainable use of a coastal habitat you have </a:t>
            </a:r>
            <a:r>
              <a:rPr lang="en-GB" sz="2400" dirty="0" smtClean="0"/>
              <a:t>studied?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3447710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Studland</a:t>
            </a:r>
            <a:r>
              <a:rPr lang="en-GB" sz="2400" b="1" dirty="0" smtClean="0">
                <a:solidFill>
                  <a:schemeClr val="bg1"/>
                </a:solidFill>
              </a:rPr>
              <a:t> Bay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447710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Alkborough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4110888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Spurn point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1448487" y="4707083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3112806" y="4435049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That’s the last one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1535"/>
            <a:ext cx="1373654" cy="59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18779" y="1529110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and compare the primary impacts of earthquakes in rich and poor countries?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Haiti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68040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78983" y="4293096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Chile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6441" y="3232425"/>
            <a:ext cx="2664296" cy="919401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Boxing Day Tsunami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991624" y="4820519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Rounded Rectangular Callout 38"/>
          <p:cNvSpPr/>
          <p:nvPr/>
        </p:nvSpPr>
        <p:spPr>
          <a:xfrm>
            <a:off x="6655943" y="4548485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1535"/>
            <a:ext cx="1373654" cy="59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3100" y="1477614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Explain the benefits and costs of coastal management strategies used in an area you have studied?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Mappleton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68040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36380" y="3284984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Hornsea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6380" y="3948162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Withernsea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283" y="4611340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Alkborough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1289581" y="4731859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2953900" y="4459825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1535"/>
            <a:ext cx="1373654" cy="59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the main social and economic impacts of cliff collapse on the local population of an area?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Mappleton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36380" y="3284984"/>
            <a:ext cx="2664296" cy="919401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Scarborough, </a:t>
            </a:r>
            <a:r>
              <a:rPr lang="en-GB" sz="2400" b="1" dirty="0" smtClean="0">
                <a:solidFill>
                  <a:schemeClr val="bg1"/>
                </a:solidFill>
              </a:rPr>
              <a:t>Holbeck</a:t>
            </a:r>
            <a:r>
              <a:rPr lang="en-GB" sz="2400" b="1" dirty="0" smtClean="0">
                <a:solidFill>
                  <a:schemeClr val="bg1"/>
                </a:solidFill>
              </a:rPr>
              <a:t> Hotel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991624" y="4820519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6655943" y="4548485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1535"/>
            <a:ext cx="1373654" cy="59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510778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the possible consequences of climate change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87624" y="2620972"/>
            <a:ext cx="2664296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London flooding – tidal barrier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36380" y="2620972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</a:t>
            </a:r>
            <a:r>
              <a:rPr lang="en-GB" sz="2400" b="1" dirty="0" smtClean="0">
                <a:solidFill>
                  <a:schemeClr val="bg1"/>
                </a:solidFill>
              </a:rPr>
              <a:t>urricane Katrina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551" y="5660873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UK </a:t>
            </a:r>
            <a:r>
              <a:rPr lang="en-GB" sz="2400" b="1" dirty="0" smtClean="0">
                <a:solidFill>
                  <a:schemeClr val="bg1"/>
                </a:solidFill>
              </a:rPr>
              <a:t>– Heat waves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326906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Boscastle</a:t>
            </a:r>
            <a:r>
              <a:rPr lang="en-GB" sz="2400" b="1" dirty="0" smtClean="0">
                <a:solidFill>
                  <a:schemeClr val="bg1"/>
                </a:solidFill>
              </a:rPr>
              <a:t> floods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9058" y="3284984"/>
            <a:ext cx="2664296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Cyclone </a:t>
            </a:r>
            <a:r>
              <a:rPr lang="en-GB" sz="2400" b="1" dirty="0" smtClean="0">
                <a:solidFill>
                  <a:schemeClr val="bg1"/>
                </a:solidFill>
              </a:rPr>
              <a:t>Nargis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9900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Big Freeze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64502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991624" y="4820519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6655943" y="4548485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and explain the differences between a volcano and a super volcano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87624" y="2620972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Mt St Helen’s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3933056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Montserrat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284984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Yellowstone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5408927" y="3760992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7073246" y="3488958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how people have adapted to the conditions in a fold mountain area you have studied?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3242" y="2996952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Himalayas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760855" y="4289964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6425174" y="4017930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919401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Describe the causes and effects of a tsunami you have studied?</a:t>
            </a:r>
            <a:endParaRPr lang="en-GB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3242" y="2996952"/>
            <a:ext cx="2664296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Boxing Day Tsunami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688846" y="4042242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6353165" y="3770208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4" y="5589240"/>
            <a:ext cx="2201528" cy="9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1484125"/>
            <a:ext cx="7128792" cy="1328023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For a volcanic eruption you have studied, describe the cause and primary and secondary </a:t>
            </a:r>
            <a:r>
              <a:rPr lang="en-GB" sz="2400" dirty="0" smtClean="0"/>
              <a:t>impacts?</a:t>
            </a:r>
            <a:endParaRPr lang="en-GB" sz="2400" dirty="0"/>
          </a:p>
          <a:p>
            <a:r>
              <a:rPr lang="en-GB" sz="2400" dirty="0"/>
              <a:t>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3242" y="3252341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Mt St Helen’s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110795"/>
            <a:ext cx="6264696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Case study test</a:t>
            </a:r>
            <a:endParaRPr lang="en-GB" sz="4400" b="1" dirty="0"/>
          </a:p>
        </p:txBody>
      </p:sp>
      <p:pic>
        <p:nvPicPr>
          <p:cNvPr id="35" name="Picture 7" descr="http://madsenworld.dk/anigif/text/tgfa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84359"/>
            <a:ext cx="1368151" cy="1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3242" y="3915519"/>
            <a:ext cx="2664296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Montserrat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22">
            <a:off x="4760855" y="4188391"/>
            <a:ext cx="999489" cy="140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6425174" y="3916357"/>
            <a:ext cx="1670263" cy="883788"/>
          </a:xfrm>
          <a:prstGeom prst="wedgeRoundRectCallout">
            <a:avLst>
              <a:gd name="adj1" fmla="val -112625"/>
              <a:gd name="adj2" fmla="val 29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8 mark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385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De-Aston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deastonhome</dc:creator>
  <cp:lastModifiedBy>Matthew Dalton  (Market Rasen De Aston School)</cp:lastModifiedBy>
  <cp:revision>49</cp:revision>
  <dcterms:created xsi:type="dcterms:W3CDTF">2014-01-05T12:05:53Z</dcterms:created>
  <dcterms:modified xsi:type="dcterms:W3CDTF">2014-02-28T15:02:05Z</dcterms:modified>
</cp:coreProperties>
</file>