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98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6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16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22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00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1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1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82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62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0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8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DC7A1-42B1-489B-94C7-32618F326714}" type="datetimeFigureOut">
              <a:rPr lang="en-GB" smtClean="0"/>
              <a:t>28/02/2014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FF812-98E8-4147-8C17-F007E181D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1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hyperlink" Target="http://www.google.co.uk/url?sa=i&amp;rct=j&amp;q=long%20shore%20drift&amp;source=images&amp;cd=&amp;cad=rja&amp;docid=NVcv0zUqRJ5qMM&amp;tbnid=MObeO0sSqgcOyM:&amp;ved=&amp;url=http://en.wikipedia.org/wiki/Cuspate_foreland&amp;ei=HKIQU7PdKK3X7AaznYDwDw&amp;psig=AFQjCNHaiBcVTl2E-mtCSA_3Tl7CeVBC3Q&amp;ust=139368539126863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uk/url?sa=i&amp;rct=j&amp;q=destructive+plate+margin&amp;source=images&amp;cd=&amp;cad=rja&amp;docid=rxD0EaCzTIm2OM&amp;tbnid=KMAu2lQ3vFXveM:&amp;ved=&amp;url=http://www.gcse-notes.com/tag/conservative-plate-margin/&amp;ei=4EIPU4SON4OThQfpw4DAAw&amp;psig=AFQjCNFHbliJQzEsrdS7AJe0HITNvHFQuQ&amp;ust=139359547541144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www.google.co.uk/url?sa=i&amp;rct=j&amp;q=fold+mountain+drawing&amp;source=images&amp;cd=&amp;cad=rja&amp;docid=WimmStwkO-EapM&amp;tbnid=xx8raiBgMin_PM:&amp;ved=0CAUQjRw&amp;url=http://en.wikibooks.org/wiki/High_School_Earth_Science/Stress_in_the_Earth's_Crust&amp;ei=CUQPU8SJI4ORhQezuoHoBQ&amp;psig=AFQjCNE2bZYtnBfkQXhVUEyj0ydXBg9byg&amp;ust=139359561144199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268760"/>
            <a:ext cx="6264696" cy="715089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Reveal and revise diagrams</a:t>
            </a:r>
            <a:endParaRPr lang="en-GB" sz="36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170" y="5949280"/>
            <a:ext cx="1750318" cy="761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411673" y="2827264"/>
            <a:ext cx="2601812" cy="36465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771800" y="5012090"/>
            <a:ext cx="4968552" cy="646986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Topic 1,3 &amp; 7</a:t>
            </a:r>
            <a:endParaRPr lang="en-GB" sz="32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355976" y="2852936"/>
            <a:ext cx="3600400" cy="115212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2936890"/>
            <a:ext cx="3492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Memorise a diagram and hide it to test how much you remember…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188640"/>
            <a:ext cx="8735094" cy="715089"/>
          </a:xfrm>
          <a:prstGeom prst="roundRect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solidFill>
                  <a:schemeClr val="bg1"/>
                </a:solidFill>
              </a:rPr>
              <a:t>De Aston School Geography Department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31640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</a:t>
            </a:r>
            <a:r>
              <a:rPr lang="en-GB" sz="4400" b="1" dirty="0"/>
              <a:t>9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512382" y="1543394"/>
            <a:ext cx="999489" cy="1400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ounded Rectangular Callout 12"/>
          <p:cNvSpPr/>
          <p:nvPr/>
        </p:nvSpPr>
        <p:spPr>
          <a:xfrm>
            <a:off x="2214491" y="1305319"/>
            <a:ext cx="1670263" cy="88378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The greenhouse effect. Click to cover and click to reveal.</a:t>
            </a: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36912"/>
            <a:ext cx="48577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411760" y="2437119"/>
            <a:ext cx="5904656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5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31640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10</a:t>
            </a:r>
            <a:endParaRPr lang="en-GB" sz="4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512382" y="1543394"/>
            <a:ext cx="999489" cy="1400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ounded Rectangular Callout 12"/>
          <p:cNvSpPr/>
          <p:nvPr/>
        </p:nvSpPr>
        <p:spPr>
          <a:xfrm rot="152326">
            <a:off x="2214491" y="1305319"/>
            <a:ext cx="1670263" cy="88378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Stack, cave arch, stump. Click to cover and click to reveal.</a:t>
            </a: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625" y="2629272"/>
            <a:ext cx="6016463" cy="346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411760" y="2422572"/>
            <a:ext cx="6264696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5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31640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</a:t>
            </a:r>
            <a:r>
              <a:rPr lang="en-GB" sz="4400" b="1" dirty="0"/>
              <a:t>1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512382" y="1543394"/>
            <a:ext cx="999489" cy="1400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ounded Rectangular Callout 12"/>
          <p:cNvSpPr/>
          <p:nvPr/>
        </p:nvSpPr>
        <p:spPr>
          <a:xfrm rot="152326">
            <a:off x="2360260" y="1226134"/>
            <a:ext cx="1903198" cy="968174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Long shore drift. Click to cover and click to reveal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upload.wikimedia.org/wikipedia/commons/5/5b/Longshoredrift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981" y="2436376"/>
            <a:ext cx="645821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94514" y="2352175"/>
            <a:ext cx="6613483" cy="39128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31640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2</a:t>
            </a:r>
            <a:endParaRPr lang="en-GB" sz="4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512382" y="1543394"/>
            <a:ext cx="999489" cy="1400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6" name="Picture 2" descr="http://www.gcse-notes.com/wp-content/uploads/2011/06/Geography-A-Destructive-Plate-Margin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384188"/>
            <a:ext cx="5445180" cy="353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 rot="152326">
            <a:off x="2214491" y="1305319"/>
            <a:ext cx="1670263" cy="88378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 destructive plate boundary. Click to cover and click to reveal</a:t>
            </a:r>
          </a:p>
          <a:p>
            <a:pPr algn="ctr"/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5736" y="2348880"/>
            <a:ext cx="5904656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3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31640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3</a:t>
            </a:r>
            <a:endParaRPr lang="en-GB" sz="4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512382" y="1543394"/>
            <a:ext cx="999489" cy="1400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ounded Rectangular Callout 12"/>
          <p:cNvSpPr/>
          <p:nvPr/>
        </p:nvSpPr>
        <p:spPr>
          <a:xfrm rot="152326">
            <a:off x="2214491" y="1305319"/>
            <a:ext cx="1670263" cy="88378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 fold mountain. Click to cover and click to reveal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upload.wikimedia.org/wikipedia/commons/5/57/Anticlinal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759" y="2500322"/>
            <a:ext cx="5907911" cy="342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96336" y="4938553"/>
            <a:ext cx="8112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Sandscript BTN" panose="030C0504040201040805" pitchFamily="66" charset="0"/>
              </a:rPr>
              <a:t>Pressure exerted from moving plates</a:t>
            </a:r>
            <a:endParaRPr lang="en-GB" sz="1100" b="1" dirty="0">
              <a:latin typeface="Sandscript BTN" panose="030C050404020104080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3759" y="3429000"/>
            <a:ext cx="811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Sandscript BTN" panose="030C0504040201040805" pitchFamily="66" charset="0"/>
              </a:rPr>
              <a:t>Pressure exerted from moving plates</a:t>
            </a:r>
            <a:endParaRPr lang="en-GB" sz="1200" b="1" dirty="0">
              <a:latin typeface="Sandscript BTN" panose="030C0504040201040805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5357" y="4797152"/>
            <a:ext cx="811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latin typeface="Sandscript BTN" panose="030C0504040201040805" pitchFamily="66" charset="0"/>
              </a:rPr>
              <a:t>Rocks fold under heat and pressure</a:t>
            </a:r>
            <a:endParaRPr lang="en-GB" sz="1100" b="1" dirty="0">
              <a:latin typeface="Sandscript BTN" panose="030C0504040201040805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9752" y="2406422"/>
            <a:ext cx="6089568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31640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4</a:t>
            </a:r>
            <a:endParaRPr lang="en-GB" sz="4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512382" y="1543394"/>
            <a:ext cx="999489" cy="1400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ounded Rectangular Callout 12"/>
          <p:cNvSpPr/>
          <p:nvPr/>
        </p:nvSpPr>
        <p:spPr>
          <a:xfrm rot="152326">
            <a:off x="2214491" y="1305319"/>
            <a:ext cx="1670263" cy="88378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 composite volcano. Click to cover and click to reveal.</a:t>
            </a: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t0.gstatic.com/images?q=tbn:ANd9GcQ9x6iZMefsByzHoBX2InJ8Ald7IvgUWDJf1_yVQyfTrZPlQCf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12605"/>
            <a:ext cx="5054724" cy="328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195736" y="2348880"/>
            <a:ext cx="6089568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54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31640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5</a:t>
            </a:r>
            <a:endParaRPr lang="en-GB" sz="4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323817" y="1436928"/>
            <a:ext cx="1234359" cy="17300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ounded Rectangular Callout 12"/>
          <p:cNvSpPr/>
          <p:nvPr/>
        </p:nvSpPr>
        <p:spPr>
          <a:xfrm rot="152326">
            <a:off x="2004727" y="1323460"/>
            <a:ext cx="1670263" cy="88378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 cross section of a depression. Click to cover and click to reveal.</a:t>
            </a: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www.bbc.co.uk/schools/gcsebitesize/geography/images/clim_039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34"/>
          <a:stretch/>
        </p:blipFill>
        <p:spPr bwMode="auto">
          <a:xfrm>
            <a:off x="3015791" y="2843418"/>
            <a:ext cx="5128642" cy="32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627784" y="2617876"/>
            <a:ext cx="5904656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1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20793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6</a:t>
            </a:r>
            <a:endParaRPr lang="en-GB" sz="4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512382" y="1543394"/>
            <a:ext cx="999489" cy="1400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ounded Rectangular Callout 12"/>
          <p:cNvSpPr/>
          <p:nvPr/>
        </p:nvSpPr>
        <p:spPr>
          <a:xfrm rot="152326">
            <a:off x="2214491" y="1305319"/>
            <a:ext cx="1670263" cy="88378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Transport processes. Click to cover and click to reveal.</a:t>
            </a: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1.bp.blogspot.com/-SYuzoY8h0AQ/UZFS1M0l-NI/AAAAAAAAAYk/saodHq0nOlU/s1600/sediments+mov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622" y="2708920"/>
            <a:ext cx="4967288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80938" y="2431452"/>
            <a:ext cx="5904656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88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31640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7</a:t>
            </a:r>
            <a:endParaRPr lang="en-GB" sz="4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512382" y="1543394"/>
            <a:ext cx="999489" cy="1400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ounded Rectangular Callout 12"/>
          <p:cNvSpPr/>
          <p:nvPr/>
        </p:nvSpPr>
        <p:spPr>
          <a:xfrm rot="152326">
            <a:off x="2214491" y="1305319"/>
            <a:ext cx="1670263" cy="88378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 Tombolo. Click to cover and click to reveal.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coastallandforms101.wikispaces.com/file/view/Tombolo.jpg/100517009/Tombol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5" y="2420888"/>
            <a:ext cx="48768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56488" y="2333342"/>
            <a:ext cx="5904656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9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181535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331640" y="110795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Diagram 8</a:t>
            </a:r>
            <a:endParaRPr lang="en-GB" sz="4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512382" y="1543394"/>
            <a:ext cx="999489" cy="1400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Rounded Rectangular Callout 12"/>
          <p:cNvSpPr/>
          <p:nvPr/>
        </p:nvSpPr>
        <p:spPr>
          <a:xfrm rot="152326">
            <a:off x="2214491" y="1305319"/>
            <a:ext cx="1670263" cy="883788"/>
          </a:xfrm>
          <a:prstGeom prst="wedgeRoundRectCallout">
            <a:avLst>
              <a:gd name="adj1" fmla="val -112625"/>
              <a:gd name="adj2" fmla="val 2961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 Bar. Click to cover and click to reveal.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://worldlywise.pbworks.com/f/B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4752528" cy="358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79712" y="2423802"/>
            <a:ext cx="5904656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8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183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De-Aston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Dalton  (Market Rasen De Aston School)</dc:creator>
  <cp:lastModifiedBy>Matthew Dalton  (Market Rasen De Aston School)</cp:lastModifiedBy>
  <cp:revision>5</cp:revision>
  <dcterms:created xsi:type="dcterms:W3CDTF">2014-02-28T13:54:14Z</dcterms:created>
  <dcterms:modified xsi:type="dcterms:W3CDTF">2014-02-28T14:57:38Z</dcterms:modified>
</cp:coreProperties>
</file>