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94660"/>
  </p:normalViewPr>
  <p:slideViewPr>
    <p:cSldViewPr>
      <p:cViewPr varScale="1">
        <p:scale>
          <a:sx n="69" d="100"/>
          <a:sy n="69" d="100"/>
        </p:scale>
        <p:origin x="10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7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0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5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5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4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6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1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9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8C06-CB18-4E30-BA89-777278BC8063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6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5640" y="1268761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/>
              <a:t>Terminology test</a:t>
            </a:r>
            <a:endParaRPr lang="en-GB" sz="44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589392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2178">
            <a:off x="7563861" y="2623596"/>
            <a:ext cx="2508796" cy="35161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628056" y="4726039"/>
            <a:ext cx="6214814" cy="510778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Topic </a:t>
            </a:r>
            <a:r>
              <a:rPr lang="en-GB" sz="2400" b="1" dirty="0"/>
              <a:t>5</a:t>
            </a:r>
            <a:r>
              <a:rPr lang="en-GB" sz="2400" b="1" dirty="0"/>
              <a:t> – Ecosystems, tropical rainforests</a:t>
            </a:r>
            <a:endParaRPr lang="en-GB" sz="24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2331827" y="2692370"/>
            <a:ext cx="3600400" cy="1152128"/>
          </a:xfrm>
          <a:prstGeom prst="wedgeRoundRectCallout">
            <a:avLst>
              <a:gd name="adj1" fmla="val 115203"/>
              <a:gd name="adj2" fmla="val 214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22881" y="2798638"/>
            <a:ext cx="3492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Test your self on each of the geographical terms shown and reveal the answer to see if your correct.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5520" y="188641"/>
            <a:ext cx="8735094" cy="715089"/>
          </a:xfrm>
          <a:prstGeom prst="roundRect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chemeClr val="bg1"/>
                </a:solidFill>
              </a:rPr>
              <a:t>De Aston School Geography Department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674128" y="2270098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Biotic</a:t>
              </a:r>
              <a:endParaRPr lang="en-GB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674128" y="2882627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Abiotic</a:t>
              </a:r>
              <a:endParaRPr lang="en-GB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674128" y="3520802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Primary producers</a:t>
              </a:r>
              <a:endParaRPr lang="en-GB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649139" y="4158978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Consumers</a:t>
              </a:r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649138" y="4797153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Secondary consumers</a:t>
              </a:r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649139" y="5435328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Tertiary consumers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407441" y="2333796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The living part of an ecosystem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08090" y="2946325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The non-living part of an ecosystem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5920" y="3584500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Plants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75920" y="4226775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Herbivores or primary plant eating </a:t>
            </a:r>
            <a:r>
              <a:rPr lang="en-GB" b="1" dirty="0">
                <a:solidFill>
                  <a:schemeClr val="bg1"/>
                </a:solidFill>
              </a:rPr>
              <a:t>animals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69226" y="4860851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Carnivores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08090" y="555147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Top predators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2474339" y="188641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12959" y="171208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654414" y="6107955"/>
            <a:ext cx="3391039" cy="638175"/>
            <a:chOff x="125138" y="5435327"/>
            <a:chExt cx="3391039" cy="638175"/>
          </a:xfrm>
        </p:grpSpPr>
        <p:pic>
          <p:nvPicPr>
            <p:cNvPr id="34" name="Picture 33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950339" y="549902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Food chain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408090" y="6256782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The interrelationship between feeding groups</a:t>
            </a:r>
          </a:p>
        </p:txBody>
      </p:sp>
    </p:spTree>
    <p:extLst>
      <p:ext uri="{BB962C8B-B14F-4D97-AF65-F5344CB8AC3E}">
        <p14:creationId xmlns:p14="http://schemas.microsoft.com/office/powerpoint/2010/main" val="6237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49138" y="1631923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Biomass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674128" y="2270098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Biodiversity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691410" y="2844574"/>
            <a:ext cx="3363009" cy="638175"/>
            <a:chOff x="150127" y="2882626"/>
            <a:chExt cx="3363009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47298" y="295741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Distribution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674128" y="3520802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Rain shadow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649139" y="4158978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Leaf litter</a:t>
              </a:r>
              <a:endParaRPr lang="en-GB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649138" y="4797153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Emergent trees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649139" y="5435328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Canopy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407441" y="1688818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Renewable organic matter such as wood and leaves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07441" y="2333796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The variety of plants and animals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08090" y="294632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The location or pattern of something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5920" y="3584500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Areas that are drier on the other side of a hill or </a:t>
            </a:r>
            <a:r>
              <a:rPr lang="en-GB" sz="1400" b="1" dirty="0" err="1">
                <a:solidFill>
                  <a:schemeClr val="bg1"/>
                </a:solidFill>
              </a:rPr>
              <a:t>mountin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89957" y="4239842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The decomposing layer of leaves that fall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69226" y="4860851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Tallest trees in the rainforest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08090" y="5551477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main layer of rainforest trees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2474339" y="188641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12959" y="171208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680662" y="6192884"/>
            <a:ext cx="3391039" cy="638175"/>
            <a:chOff x="125138" y="5435327"/>
            <a:chExt cx="3391039" cy="638175"/>
          </a:xfrm>
        </p:grpSpPr>
        <p:pic>
          <p:nvPicPr>
            <p:cNvPr id="36" name="Picture 35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950339" y="549902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Under canopy</a:t>
              </a:r>
              <a:endParaRPr lang="en-GB" sz="2000" b="1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344074" y="6297556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Smaller trees below the canopy more sparsely distributed</a:t>
            </a:r>
          </a:p>
        </p:txBody>
      </p:sp>
    </p:spTree>
    <p:extLst>
      <p:ext uri="{BB962C8B-B14F-4D97-AF65-F5344CB8AC3E}">
        <p14:creationId xmlns:p14="http://schemas.microsoft.com/office/powerpoint/2010/main" val="37133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49138" y="1631923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Shrub layer</a:t>
              </a:r>
              <a:endParaRPr lang="en-GB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674128" y="2270098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Degradation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674128" y="2882627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Substance farming</a:t>
              </a:r>
              <a:endParaRPr lang="en-GB" sz="20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674128" y="3520802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Selective logging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649139" y="4158978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Mineral extraction</a:t>
              </a:r>
              <a:endParaRPr lang="en-GB" sz="20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649138" y="4797153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Commercial farming</a:t>
              </a:r>
              <a:endParaRPr lang="en-GB" sz="20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649139" y="5435328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Soil erosion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407441" y="1688818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Small low level plants on the rain forest floor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07441" y="2333796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Where a forest is removed and change in a negative way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08090" y="294632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Farming for his/her family not for profit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5920" y="3625701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Only removing certain trees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75920" y="422677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Mining for precious metals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69226" y="4860851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Large scale removal of the forest for farming and profit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08090" y="5551477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The removal of soil  by rainfall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2474339" y="188641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12959" y="171208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649139" y="6105433"/>
            <a:ext cx="3368361" cy="638175"/>
            <a:chOff x="-27262" y="5953032"/>
            <a:chExt cx="3368361" cy="638175"/>
          </a:xfrm>
        </p:grpSpPr>
        <p:pic>
          <p:nvPicPr>
            <p:cNvPr id="34" name="Picture 33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7262" y="595303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775261" y="601673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NGO</a:t>
              </a:r>
              <a:endParaRPr lang="en-GB" sz="2000" b="1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407441" y="6169131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Non-Governmental  Organisation (E.G. - WWF)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49138" y="1631923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Agroforestry</a:t>
              </a:r>
              <a:endParaRPr lang="en-GB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674128" y="2270098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Sustainability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674128" y="2882627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Stewardship</a:t>
              </a:r>
              <a:endParaRPr lang="en-GB" sz="2000" b="1" dirty="0"/>
            </a:p>
          </p:txBody>
        </p:sp>
      </p:grpSp>
      <p:pic>
        <p:nvPicPr>
          <p:cNvPr id="10" name="Picture 7" descr="http://madsenworld.dk/anigif/text/tgfa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127" y="3520802"/>
            <a:ext cx="7048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://madsenworld.dk/anigif/text/tgfa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138" y="4158978"/>
            <a:ext cx="7048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407441" y="1688818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Growing crops around in spaces between trees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07441" y="2217673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Activities that meet the needs of the present without ruining the needs of the future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08090" y="294632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When someone looks after an area of forest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2474339" y="188641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12959" y="171208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38484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317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De-Aston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deastonhome</dc:creator>
  <cp:lastModifiedBy>deastonhome</cp:lastModifiedBy>
  <cp:revision>38</cp:revision>
  <dcterms:created xsi:type="dcterms:W3CDTF">2014-01-05T12:05:53Z</dcterms:created>
  <dcterms:modified xsi:type="dcterms:W3CDTF">2019-02-11T18:41:18Z</dcterms:modified>
</cp:coreProperties>
</file>