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6" autoAdjust="0"/>
    <p:restoredTop sz="94660"/>
  </p:normalViewPr>
  <p:slideViewPr>
    <p:cSldViewPr>
      <p:cViewPr varScale="1">
        <p:scale>
          <a:sx n="69" d="100"/>
          <a:sy n="69" d="100"/>
        </p:scale>
        <p:origin x="17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78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0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58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3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54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46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60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21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07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93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67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268760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Terminology test</a:t>
            </a:r>
            <a:endParaRPr lang="en-GB" sz="44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93920"/>
            <a:ext cx="1750318" cy="761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2178">
            <a:off x="6039861" y="2623595"/>
            <a:ext cx="2508796" cy="35161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04056" y="4726039"/>
            <a:ext cx="6214814" cy="510778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Topic </a:t>
            </a:r>
            <a:r>
              <a:rPr lang="en-GB" sz="2400" b="1" dirty="0"/>
              <a:t>3</a:t>
            </a:r>
            <a:r>
              <a:rPr lang="en-GB" sz="2400" b="1" dirty="0" smtClean="0"/>
              <a:t> – Weather hazards</a:t>
            </a:r>
            <a:endParaRPr lang="en-GB" sz="24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807827" y="2692370"/>
            <a:ext cx="3600400" cy="1152128"/>
          </a:xfrm>
          <a:prstGeom prst="wedgeRoundRectCallout">
            <a:avLst>
              <a:gd name="adj1" fmla="val 115203"/>
              <a:gd name="adj2" fmla="val 2144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98881" y="2798638"/>
            <a:ext cx="3492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Test your self on each of the geographical terms shown and reveal the answer to see if your correct.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188640"/>
            <a:ext cx="8735094" cy="715089"/>
          </a:xfrm>
          <a:prstGeom prst="roundRect">
            <a:avLst/>
          </a:prstGeom>
          <a:solidFill>
            <a:srgbClr val="0070C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solidFill>
                  <a:schemeClr val="bg1"/>
                </a:solidFill>
              </a:rPr>
              <a:t>De Aston School Geography Department</a:t>
            </a:r>
            <a:endParaRPr lang="en-GB" sz="3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Climate change</a:t>
              </a:r>
              <a:endParaRPr lang="en-GB" sz="24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Global warming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The greenhouse effect</a:t>
              </a:r>
              <a:endParaRPr lang="en-GB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42580"/>
            <a:chOff x="125138" y="4158977"/>
            <a:chExt cx="3391039" cy="642580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78882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The enhanced greenhouse effect</a:t>
              </a:r>
              <a:endParaRPr lang="en-GB" sz="1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Carbon dioxide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35327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Methane</a:t>
              </a:r>
              <a:endParaRPr lang="en-GB" sz="2400" b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83441" y="2333795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Warming or cooling of the planets temperature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Warming of the planets temperature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The natural process where gases in the atmosphere trap the suns energy and keep the  Earth at warm and liveable temperature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The release of greenhouse gases through human consumption therefore increasing global temperatures 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greenhouse gas released naturally and/or by human consumption (cars, fossil fuels, volcanoes  etc.)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greenhouse gas released naturally and/or by human consumption (Animals, bogs, rice fields etc.)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30413" y="6107954"/>
            <a:ext cx="3391039" cy="638175"/>
            <a:chOff x="125138" y="5435327"/>
            <a:chExt cx="3391039" cy="638175"/>
          </a:xfrm>
        </p:grpSpPr>
        <p:pic>
          <p:nvPicPr>
            <p:cNvPr id="34" name="Picture 33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Fossil fuel</a:t>
              </a:r>
              <a:endParaRPr lang="en-GB" sz="2400" b="1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884090" y="6256781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Non-renewable sources of energy (coal, oil etc.)</a:t>
            </a:r>
            <a:endParaRPr lang="en-GB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73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Nitrous oxides</a:t>
              </a:r>
              <a:endParaRPr lang="en-GB" sz="2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Sea level change</a:t>
              </a:r>
              <a:endParaRPr lang="en-GB" sz="24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Ice age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The little Ice Age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Medieval warm period</a:t>
              </a:r>
              <a:endParaRPr lang="en-GB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Ice cores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35327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Tree rings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greenhouse gas released naturally and/or by human consumption (Cars, industry and agriculture)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change in the height of the sea globally or locally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A period of cold climate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period of time marked by very cold weather conditions and climate from 1550AD to 1850AD.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65957" y="4239841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period of time marked by very warm weather conditions and climate from 950AD to 1250AD.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Records and evidence  of temperature changes in past climates</a:t>
            </a:r>
          </a:p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 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64698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Records and evidence  of temperature changes in past climates</a:t>
            </a: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56661" y="6192883"/>
            <a:ext cx="3391039" cy="638175"/>
            <a:chOff x="125138" y="5435327"/>
            <a:chExt cx="3391039" cy="638175"/>
          </a:xfrm>
        </p:grpSpPr>
        <p:pic>
          <p:nvPicPr>
            <p:cNvPr id="36" name="Picture 35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950339" y="549902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Renewable energy</a:t>
              </a:r>
              <a:endParaRPr lang="en-GB" sz="2000" b="1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820074" y="6297555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Energy which can be produced sustainably (Wind, solar etc.)</a:t>
            </a:r>
          </a:p>
        </p:txBody>
      </p:sp>
    </p:spTree>
    <p:extLst>
      <p:ext uri="{BB962C8B-B14F-4D97-AF65-F5344CB8AC3E}">
        <p14:creationId xmlns:p14="http://schemas.microsoft.com/office/powerpoint/2010/main" val="37133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The Stern report</a:t>
              </a:r>
              <a:endParaRPr lang="en-GB" sz="20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The Kyoto Protocol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Carbon tax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Congestion charge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Smart meters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LED lights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35327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Hybrid cars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An economic report about global warming and the impacts upon the UK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The global agreement on the release of greenhouse  gas emission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 tax on CO2 released by vehicles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A daily charge on vehicles entering London’s city centre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A record of energy use in a home.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Energy efficient lighting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An energy efficient car using renewable alternatives and non-renewable fuel.</a:t>
            </a: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25138" y="6105432"/>
            <a:ext cx="3368361" cy="638175"/>
            <a:chOff x="-27262" y="5953032"/>
            <a:chExt cx="3368361" cy="638175"/>
          </a:xfrm>
        </p:grpSpPr>
        <p:pic>
          <p:nvPicPr>
            <p:cNvPr id="34" name="Picture 33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7262" y="595303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775261" y="601673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Non-renewable fuel</a:t>
              </a:r>
              <a:endParaRPr lang="en-GB" sz="2000" b="1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884090" y="6256781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Fossil fuels (coal, oil etc.)</a:t>
            </a:r>
            <a:endParaRPr lang="en-GB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6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394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De-Aston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deastonhome</dc:creator>
  <cp:lastModifiedBy>deastonhome</cp:lastModifiedBy>
  <cp:revision>34</cp:revision>
  <dcterms:created xsi:type="dcterms:W3CDTF">2014-01-05T12:05:53Z</dcterms:created>
  <dcterms:modified xsi:type="dcterms:W3CDTF">2017-10-17T12:42:38Z</dcterms:modified>
</cp:coreProperties>
</file>