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5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2796" autoAdjust="0"/>
  </p:normalViewPr>
  <p:slideViewPr>
    <p:cSldViewPr>
      <p:cViewPr>
        <p:scale>
          <a:sx n="90" d="100"/>
          <a:sy n="90" d="100"/>
        </p:scale>
        <p:origin x="-135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3FEE-B415-46F1-818A-B5545286AC6F}" type="datetimeFigureOut">
              <a:rPr lang="en-GB" smtClean="0"/>
              <a:pPr/>
              <a:t>21/05/2014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416824" cy="1384995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Exam Questions and Answers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Unit 2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June 2011 - Population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146">
            <a:off x="6039860" y="2455228"/>
            <a:ext cx="2508796" cy="3516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807827" y="2692370"/>
            <a:ext cx="3600400" cy="1152128"/>
          </a:xfrm>
          <a:prstGeom prst="wedgeRoundRectCallout">
            <a:avLst>
              <a:gd name="adj1" fmla="val 115203"/>
              <a:gd name="adj2" fmla="val 2144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Remember to include case studies for  extended questions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20072" y="1599208"/>
            <a:ext cx="352839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580112" y="2039497"/>
            <a:ext cx="2808312" cy="3421885"/>
            <a:chOff x="5364088" y="1407369"/>
            <a:chExt cx="2808312" cy="3421885"/>
          </a:xfrm>
        </p:grpSpPr>
        <p:sp>
          <p:nvSpPr>
            <p:cNvPr id="8" name="Up-Down Arrow 7"/>
            <p:cNvSpPr/>
            <p:nvPr/>
          </p:nvSpPr>
          <p:spPr>
            <a:xfrm>
              <a:off x="6300192" y="2343473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8" y="1407369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terminology, description only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4088" y="3875147"/>
              <a:ext cx="2808312" cy="954107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7-8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terminology, detailed explanation</a:t>
              </a:r>
              <a:endParaRPr lang="en-GB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93747"/>
            <a:ext cx="7416824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Instructions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5159" y="5504521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this on a question then the question is levelled and greater marks are obtained as explained above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3568" y="1599208"/>
            <a:ext cx="352839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187624" y="1926704"/>
            <a:ext cx="2304256" cy="36933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Manufacturing [1 </a:t>
            </a:r>
            <a:r>
              <a:rPr lang="en-GB" dirty="0" err="1" smtClean="0"/>
              <a:t>mk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48230" y="2516551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 blue box, this gives you the answer to a question and the marks for that answer.														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688865"/>
            <a:ext cx="2304256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Bangladesh [1 </a:t>
            </a:r>
            <a:r>
              <a:rPr lang="en-GB" sz="2000" b="1" dirty="0" err="1" smtClean="0"/>
              <a:t>mk</a:t>
            </a:r>
            <a:r>
              <a:rPr lang="en-GB" sz="2000" b="1" dirty="0" smtClean="0"/>
              <a:t>]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25872" y="455041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with a red box this means a mark can be obtained by including an example/name or case study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2805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120680" cy="637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7724" y="6222680"/>
            <a:ext cx="48965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African-Americas [1mk]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62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5689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568951" cy="37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836712"/>
            <a:ext cx="244827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Central west of East LA  [1mk]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496624" y="835223"/>
            <a:ext cx="12914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Inland  [1mk]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836712"/>
            <a:ext cx="252028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East of the airport[1mk]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61751" y="1296889"/>
            <a:ext cx="277414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Away from wealthier areas [1mk]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88297" y="1294891"/>
            <a:ext cx="277414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Away from the coast [1mk]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61751" y="1761363"/>
            <a:ext cx="277414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East of the richer areas [1mk]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9719" y="3429000"/>
            <a:ext cx="196228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They feel safer [1mk]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6208" y="3410995"/>
            <a:ext cx="251189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Speak the same language [1mk]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3244" y="3398589"/>
            <a:ext cx="251189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Near family friends </a:t>
            </a:r>
            <a:r>
              <a:rPr lang="en-GB" sz="1400" dirty="0"/>
              <a:t>[1mk]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3850828"/>
            <a:ext cx="2906769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Gain support form each other [1mk]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4313982"/>
            <a:ext cx="8208911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Gain support form each other [1mk] such as religious centres/ community centres or ethnic food shops [2mk]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719" y="4764522"/>
            <a:ext cx="8208911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Near people from their own culture so they can support each other [2mk]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9066" y="5214635"/>
            <a:ext cx="8208911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Local services in the local area provide for their particular cultural needs [2mk]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479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04"/>
          <a:stretch/>
        </p:blipFill>
        <p:spPr bwMode="auto">
          <a:xfrm>
            <a:off x="1223629" y="153407"/>
            <a:ext cx="6768752" cy="29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9" y="720572"/>
            <a:ext cx="640871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Provide English classes so they can access  better employment  [2mk]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05844" y="1210528"/>
            <a:ext cx="640871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Develop ethnic areas as tourist attractions such as China town or the curry mile[2mk]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9" y="1640363"/>
            <a:ext cx="640871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Encourage ethnic mixing to reduce cultural tensions [2mk]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424325" y="2060848"/>
            <a:ext cx="640871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Encourage people to open their own businesses [2mk]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95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992888" cy="584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lastslide"/>
          </p:cNvPr>
          <p:cNvSpPr/>
          <p:nvPr/>
        </p:nvSpPr>
        <p:spPr>
          <a:xfrm>
            <a:off x="7956376" y="4941168"/>
            <a:ext cx="1008112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Figure 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1415"/>
            <a:ext cx="244827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They will put in drainage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23827" y="1621416"/>
            <a:ext cx="244827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They provide water taps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9617" y="1974608"/>
            <a:ext cx="29523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They build stronger houses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394523"/>
            <a:ext cx="770485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Self help schemes help build the foundations of house which is later completed by the resident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799551"/>
            <a:ext cx="770485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Water and drainage is put in place to improve hygiene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8984" y="3171441"/>
            <a:ext cx="770485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Local authorities provide cheaper housing for people who will move to the town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1918" y="1196752"/>
            <a:ext cx="78570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Dharavi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98758" y="1974608"/>
            <a:ext cx="262829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Put electricity into hopes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334" y="3571867"/>
            <a:ext cx="770485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Local authorities provide cheaper building material to improve homes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83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6984776" cy="65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4036" y="784449"/>
            <a:ext cx="78570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BedZed</a:t>
            </a:r>
            <a:endParaRPr lang="en-GB" sz="1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86314" y="1216497"/>
            <a:ext cx="28146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harm to the environment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286314" y="1642053"/>
            <a:ext cx="28146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 few resources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86314" y="2068131"/>
            <a:ext cx="28146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Make use of public transport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86314" y="2420888"/>
            <a:ext cx="28146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Provide open spaces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86314" y="2780928"/>
            <a:ext cx="28146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Grow their own food [1mk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10513" y="3179722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</a:t>
            </a:r>
            <a:r>
              <a:rPr lang="en-GB" sz="1400" b="1" dirty="0" err="1" smtClean="0">
                <a:solidFill>
                  <a:srgbClr val="FF0000"/>
                </a:solidFill>
              </a:rPr>
              <a:t>BedZed</a:t>
            </a:r>
            <a:r>
              <a:rPr lang="en-GB" sz="1400" b="1" dirty="0" smtClean="0">
                <a:solidFill>
                  <a:srgbClr val="FF0000"/>
                </a:solidFill>
              </a:rPr>
              <a:t>) </a:t>
            </a:r>
            <a:r>
              <a:rPr lang="en-GB" sz="1400" dirty="0" smtClean="0"/>
              <a:t>Grow their own food on allotments for a community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7085" y="3939397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</a:t>
            </a:r>
            <a:r>
              <a:rPr lang="en-GB" sz="1400" b="1" dirty="0" err="1" smtClean="0">
                <a:solidFill>
                  <a:srgbClr val="FF0000"/>
                </a:solidFill>
              </a:rPr>
              <a:t>BedZed</a:t>
            </a:r>
            <a:r>
              <a:rPr lang="en-GB" sz="1400" b="1" dirty="0" smtClean="0">
                <a:solidFill>
                  <a:srgbClr val="FF0000"/>
                </a:solidFill>
              </a:rPr>
              <a:t>) </a:t>
            </a:r>
            <a:r>
              <a:rPr lang="en-GB" sz="1400" dirty="0" smtClean="0"/>
              <a:t>Use solar panels to generate electricity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6766" y="784449"/>
            <a:ext cx="78570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Curitiba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6314" y="4268713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</a:t>
            </a:r>
            <a:r>
              <a:rPr lang="en-GB" sz="1400" b="1" dirty="0" err="1" smtClean="0">
                <a:solidFill>
                  <a:srgbClr val="FF0000"/>
                </a:solidFill>
              </a:rPr>
              <a:t>BedZed</a:t>
            </a:r>
            <a:r>
              <a:rPr lang="en-GB" sz="1400" b="1" dirty="0" smtClean="0">
                <a:solidFill>
                  <a:srgbClr val="FF0000"/>
                </a:solidFill>
              </a:rPr>
              <a:t>) </a:t>
            </a:r>
            <a:r>
              <a:rPr lang="en-GB" sz="1400" dirty="0" smtClean="0"/>
              <a:t>Share electric cars between a community of people  to save energy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6571" y="5371484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(Curitiba) </a:t>
            </a:r>
            <a:r>
              <a:rPr lang="en-GB" sz="1400" dirty="0" smtClean="0"/>
              <a:t>Quarries are used for open spaces 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6571" y="5756216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(Curitiba) </a:t>
            </a:r>
            <a:r>
              <a:rPr lang="en-GB" sz="1400" dirty="0" smtClean="0"/>
              <a:t>Waste collectors are sold rubbish carts to collect an sell waste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6314" y="6107162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(Curitiba) </a:t>
            </a:r>
            <a:r>
              <a:rPr lang="en-GB" sz="1400" dirty="0" smtClean="0"/>
              <a:t>Five fast bus routes to encourage people not to use their cars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14036" y="3611538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</a:t>
            </a:r>
            <a:r>
              <a:rPr lang="en-GB" sz="1400" b="1" dirty="0" err="1" smtClean="0">
                <a:solidFill>
                  <a:srgbClr val="FF0000"/>
                </a:solidFill>
              </a:rPr>
              <a:t>BedZed</a:t>
            </a:r>
            <a:r>
              <a:rPr lang="en-GB" sz="1400" b="1" dirty="0" smtClean="0">
                <a:solidFill>
                  <a:srgbClr val="FF0000"/>
                </a:solidFill>
              </a:rPr>
              <a:t>) </a:t>
            </a:r>
            <a:r>
              <a:rPr lang="en-GB" sz="1400" dirty="0" smtClean="0"/>
              <a:t>Use Biogas to generate electricity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25258" y="4978568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</a:t>
            </a:r>
            <a:r>
              <a:rPr lang="en-GB" sz="1400" b="1" dirty="0" err="1" smtClean="0">
                <a:solidFill>
                  <a:srgbClr val="FF0000"/>
                </a:solidFill>
              </a:rPr>
              <a:t>BedZed</a:t>
            </a:r>
            <a:r>
              <a:rPr lang="en-GB" sz="1400" b="1" dirty="0" smtClean="0">
                <a:solidFill>
                  <a:srgbClr val="FF0000"/>
                </a:solidFill>
              </a:rPr>
              <a:t>) </a:t>
            </a:r>
            <a:r>
              <a:rPr lang="en-GB" sz="1400" dirty="0" smtClean="0"/>
              <a:t>Recycle grey water for flushing toilets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7085" y="4623191"/>
            <a:ext cx="63430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</a:t>
            </a:r>
            <a:r>
              <a:rPr lang="en-GB" sz="1400" b="1" dirty="0" err="1" smtClean="0">
                <a:solidFill>
                  <a:srgbClr val="FF0000"/>
                </a:solidFill>
              </a:rPr>
              <a:t>BedZed</a:t>
            </a:r>
            <a:r>
              <a:rPr lang="en-GB" sz="1400" b="1" dirty="0" smtClean="0">
                <a:solidFill>
                  <a:srgbClr val="FF0000"/>
                </a:solidFill>
              </a:rPr>
              <a:t>) </a:t>
            </a:r>
            <a:r>
              <a:rPr lang="en-GB" sz="1400" dirty="0" smtClean="0"/>
              <a:t>Separate waste for compost heaps and recycling  [2mk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69141" y="522839"/>
            <a:ext cx="3685395" cy="2517717"/>
            <a:chOff x="4701370" y="1265243"/>
            <a:chExt cx="3685395" cy="2517717"/>
          </a:xfrm>
        </p:grpSpPr>
        <p:sp>
          <p:nvSpPr>
            <p:cNvPr id="20" name="Up-Down Arrow 19"/>
            <p:cNvSpPr/>
            <p:nvPr/>
          </p:nvSpPr>
          <p:spPr>
            <a:xfrm>
              <a:off x="6112341" y="1834630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1370" y="1265243"/>
              <a:ext cx="3539163" cy="461665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1 -2 </a:t>
              </a:r>
              <a:r>
                <a:rPr lang="en-GB" sz="1200" b="1" dirty="0" err="1" smtClean="0"/>
                <a:t>mks</a:t>
              </a:r>
              <a:r>
                <a:rPr lang="en-GB" sz="1200" b="1" dirty="0" smtClean="0"/>
                <a:t> – Little attempt, poor examples, no structure, little terminology, description only</a:t>
              </a:r>
              <a:endParaRPr lang="en-GB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1370" y="3136629"/>
              <a:ext cx="3685395" cy="646331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7-8 </a:t>
              </a:r>
              <a:r>
                <a:rPr lang="en-GB" sz="1200" b="1" dirty="0" err="1" smtClean="0"/>
                <a:t>mks</a:t>
              </a:r>
              <a:r>
                <a:rPr lang="en-GB" sz="1200" b="1" dirty="0" smtClean="0"/>
                <a:t> – Detailed, Structured answer, Specific examples, good use of terminology, detailed explanation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2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42925"/>
            <a:ext cx="75152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7956376" y="4941168"/>
            <a:ext cx="1008112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594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and Mick</dc:creator>
  <cp:lastModifiedBy>Matthew Dalton  (Market Rasen De Aston School)</cp:lastModifiedBy>
  <cp:revision>101</cp:revision>
  <dcterms:created xsi:type="dcterms:W3CDTF">2012-01-09T20:36:31Z</dcterms:created>
  <dcterms:modified xsi:type="dcterms:W3CDTF">2014-05-21T07:07:41Z</dcterms:modified>
</cp:coreProperties>
</file>