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>
      <p:cViewPr>
        <p:scale>
          <a:sx n="114" d="100"/>
          <a:sy n="114" d="100"/>
        </p:scale>
        <p:origin x="-130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7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58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3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4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6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9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C06-CB18-4E30-BA89-777278BC8063}" type="datetimeFigureOut">
              <a:rPr lang="en-GB" smtClean="0"/>
              <a:t>30/01/2014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9302-F2FB-4BAE-8EE1-07BEDF2BCF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6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268760"/>
            <a:ext cx="6264696" cy="851297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Terminology test</a:t>
            </a:r>
            <a:endParaRPr lang="en-GB" sz="4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9392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146">
            <a:off x="6039860" y="2455228"/>
            <a:ext cx="2508796" cy="35161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04056" y="4726039"/>
            <a:ext cx="6214814" cy="510778"/>
          </a:xfrm>
          <a:prstGeom prst="round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Topic 7 – The coastal zone</a:t>
            </a:r>
            <a:endParaRPr lang="en-GB" sz="2400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807827" y="269237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98881" y="2798638"/>
            <a:ext cx="3492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your self on each of the geographical terms shown and reveal the answer to see if your correct.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solidFill>
            <a:srgbClr val="0070C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De Aston School Geography Department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Weathering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Chemical weathering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Mechanical weathering</a:t>
              </a:r>
              <a:endParaRPr lang="en-GB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Biological weathering</a:t>
              </a:r>
              <a:endParaRPr lang="en-GB" sz="20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Hydraulic action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35604" y="4860850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Abrasion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584159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Attrition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 breakdown of rock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The breakdown of rock through a reaction with water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Exposed rocks break apart through ice expansion and constant heat and cooling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Plant roots widen natural cracks in the rock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Waves crash against rock and compress the air in the cracks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928953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Eroded particles in the water scrape and rub against rock removing small pieces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8959" y="5659754"/>
            <a:ext cx="4968552" cy="6469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Eroded pieces of rock smash into each other to make smaller pieces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9265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Solution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Destructive wave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Constructive waves</a:t>
              </a:r>
              <a:endParaRPr lang="en-GB" sz="20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Mass movement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Slides (Mass movement)</a:t>
              </a:r>
              <a:endParaRPr lang="en-GB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26845"/>
            <a:ext cx="3405280" cy="778787"/>
            <a:chOff x="125138" y="4797152"/>
            <a:chExt cx="3405280" cy="778787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715089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Slumps (Mass movement)</a:t>
              </a:r>
              <a:endParaRPr lang="en-GB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39379" y="5651158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Erosional features</a:t>
              </a:r>
              <a:endParaRPr lang="en-GB" sz="2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dissolving of certain rocks through the action of water. (Limestone and chalk)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High frequency, powerful backwash removing and eroding large amounts of coast material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97401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Deposit and build up beaches in the swash and have low energy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228" y="3557338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shifting of rocks and loose material down a slope as one under gravity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Material slides down a cliff face in a straight line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44267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Material shifts and rotates down a cliff face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76747" y="5605075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Landscapes produced through erosional processes (Cliffs,  notches,  stacks etc…)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7804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237312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Wave-cut notch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A wave-cut platform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Cracks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Cave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Arch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Stack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63273"/>
            <a:ext cx="3422562" cy="638175"/>
            <a:chOff x="125138" y="5435327"/>
            <a:chExt cx="3422562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81862" y="5532107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Stump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 concave shape carved in the base of a cliff face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Left behind at the base of a cliff after repeated cliff collapses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Lines of weaknesses in rocks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Enlarged cracks produced through erosional processes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79466" y="412726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Continued erosion deepens a cave until it breaks through to reveal an arch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An isolated rock separated from the headland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remaining piece of rock that is left after a stack eventually topples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5710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34940"/>
            <a:ext cx="1373654" cy="5973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340519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Transport processes</a:t>
              </a:r>
              <a:endParaRPr lang="en-GB" sz="1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Swash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Backwash</a:t>
              </a:r>
              <a:endParaRPr lang="en-GB" sz="20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461508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Longshore drift</a:t>
              </a:r>
              <a:endParaRPr lang="en-GB" sz="24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Traction</a:t>
              </a:r>
              <a:endParaRPr lang="en-GB" sz="2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869661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Saltation</a:t>
              </a:r>
              <a:endParaRPr lang="en-GB" sz="24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60434" y="5649184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Suspension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712645"/>
            <a:ext cx="4968552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The movement of beach material along a beach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 movement of water up the beach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 movement of material back down the beach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7762" y="3520801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movement of material along a beach in the swash and backwash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45226" y="4188623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rolling and pushing of rocks up and down the beach by the waves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6469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The </a:t>
            </a:r>
            <a:r>
              <a:rPr lang="en-GB" sz="1600" b="1" dirty="0" smtClean="0">
                <a:solidFill>
                  <a:schemeClr val="bg1"/>
                </a:solidFill>
              </a:rPr>
              <a:t>bouncing of </a:t>
            </a:r>
            <a:r>
              <a:rPr lang="en-GB" sz="1600" b="1" dirty="0">
                <a:solidFill>
                  <a:schemeClr val="bg1"/>
                </a:solidFill>
              </a:rPr>
              <a:t>rocks up and down the beach by the waves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84090" y="5635232"/>
            <a:ext cx="4968552" cy="64698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Small particles like silt and clay are carried and held in the water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</p:spTree>
    <p:extLst>
      <p:ext uri="{BB962C8B-B14F-4D97-AF65-F5344CB8AC3E}">
        <p14:creationId xmlns:p14="http://schemas.microsoft.com/office/powerpoint/2010/main" val="2462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Deposition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06398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Beaches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Spits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520801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Tombolo</a:t>
              </a:r>
              <a:endParaRPr lang="en-GB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25138" y="4158977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340519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Bar</a:t>
              </a:r>
              <a:endParaRPr lang="en-GB" sz="1400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Coastal management</a:t>
              </a:r>
              <a:endParaRPr lang="en-GB" sz="20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Hard engineering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4086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The dropping of beach material along a coastline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270097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Formed by constructive waves. Sand beaches are flat and wide. Shingle beaches are narrow and steep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 long arm of sand that extends out in to a river or estuary mouth with a salt marsh on the inside.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3584499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 long arm of sand that extends along and out to connect to an offshore island. Salt water is found on both sides of this feature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226774"/>
            <a:ext cx="4968552" cy="51077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A long arm of sand which extends between two headlands with a fresh water lagoon behind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5226" y="4860850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Hard or soft engineering methods that attempt to protect the coast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Man made built structures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30413" y="6107954"/>
            <a:ext cx="3391039" cy="638175"/>
            <a:chOff x="125138" y="5435327"/>
            <a:chExt cx="3391039" cy="638175"/>
          </a:xfrm>
        </p:grpSpPr>
        <p:pic>
          <p:nvPicPr>
            <p:cNvPr id="34" name="Picture 33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Soft engineering</a:t>
              </a:r>
              <a:endParaRPr lang="en-GB" sz="24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896951" y="6145199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Strategies and schemes set up by using the knowledge of the sea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Sea walls</a:t>
              </a:r>
              <a:endParaRPr lang="en-GB" sz="2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Rock armour</a:t>
              </a:r>
              <a:endParaRPr lang="en-GB" sz="24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Groynes</a:t>
              </a:r>
              <a:endParaRPr lang="en-GB" sz="2400" b="1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0127" y="3601666"/>
            <a:ext cx="3380291" cy="638175"/>
            <a:chOff x="150127" y="3520801"/>
            <a:chExt cx="3380291" cy="638175"/>
          </a:xfrm>
        </p:grpSpPr>
        <p:pic>
          <p:nvPicPr>
            <p:cNvPr id="10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3520801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64580" y="3584499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Beach nourishment</a:t>
              </a:r>
              <a:endParaRPr lang="en-GB" sz="2000" b="1" dirty="0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139379" y="4239841"/>
            <a:ext cx="3391039" cy="638175"/>
            <a:chOff x="125138" y="4158977"/>
            <a:chExt cx="3391039" cy="638175"/>
          </a:xfrm>
        </p:grpSpPr>
        <p:pic>
          <p:nvPicPr>
            <p:cNvPr id="11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15897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50339" y="4222675"/>
              <a:ext cx="2565838" cy="408623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/>
                <a:t>Managed retreat</a:t>
              </a:r>
              <a:endParaRPr lang="en-GB" b="1" dirty="0"/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125138" y="4797152"/>
            <a:ext cx="3405280" cy="638175"/>
            <a:chOff x="125138" y="4797152"/>
            <a:chExt cx="3405280" cy="638175"/>
          </a:xfrm>
        </p:grpSpPr>
        <p:pic>
          <p:nvPicPr>
            <p:cNvPr id="9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479715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964580" y="486085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Dune regeneration</a:t>
              </a:r>
              <a:endParaRPr lang="en-GB" sz="2000" b="1" dirty="0"/>
            </a:p>
          </p:txBody>
        </p:sp>
      </p:grpSp>
      <p:grpSp>
        <p:nvGrpSpPr>
          <p:cNvPr id="1028" name="Group 1027"/>
          <p:cNvGrpSpPr/>
          <p:nvPr/>
        </p:nvGrpSpPr>
        <p:grpSpPr>
          <a:xfrm>
            <a:off x="125138" y="5435327"/>
            <a:ext cx="3391039" cy="638175"/>
            <a:chOff x="125138" y="5435327"/>
            <a:chExt cx="3391039" cy="638175"/>
          </a:xfrm>
        </p:grpSpPr>
        <p:pic>
          <p:nvPicPr>
            <p:cNvPr id="8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950339" y="5499025"/>
              <a:ext cx="2565838" cy="510778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/>
                <a:t>Marsh creation</a:t>
              </a:r>
              <a:endParaRPr lang="en-GB" sz="24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Concrete walls that deflect the energy of the waves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333795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Large boulders that absorb the seas energy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882626"/>
            <a:ext cx="4968552" cy="7150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Wooden or stone structures that stick out at right angles to the coast that trap material through longshore drift and build up a beach which absorb s a waves energy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03847" y="3716593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Sand and shingle from elsewhere is added to a beach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5957" y="4239841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Removing an existing sea defence  and allowing the land behind to flood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4090" y="4919556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Stabilising and restoring sand dunes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4090" y="5551476"/>
            <a:ext cx="4968552" cy="3745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Planting vegetation to build up mudflats</a:t>
            </a: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6661" y="6192883"/>
            <a:ext cx="3391039" cy="638175"/>
            <a:chOff x="125138" y="5435327"/>
            <a:chExt cx="3391039" cy="638175"/>
          </a:xfrm>
        </p:grpSpPr>
        <p:pic>
          <p:nvPicPr>
            <p:cNvPr id="36" name="Picture 35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543532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950339" y="549902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Conservation</a:t>
              </a:r>
              <a:endParaRPr lang="en-GB" sz="2000" b="1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802914" y="6192883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Protecting and restoring coastal environments in a sustainable way</a:t>
            </a:r>
          </a:p>
        </p:txBody>
      </p:sp>
    </p:spTree>
    <p:extLst>
      <p:ext uri="{BB962C8B-B14F-4D97-AF65-F5344CB8AC3E}">
        <p14:creationId xmlns:p14="http://schemas.microsoft.com/office/powerpoint/2010/main" val="37133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5138" y="1631922"/>
            <a:ext cx="3422562" cy="638175"/>
            <a:chOff x="125138" y="1631922"/>
            <a:chExt cx="3422562" cy="638175"/>
          </a:xfrm>
        </p:grpSpPr>
        <p:pic>
          <p:nvPicPr>
            <p:cNvPr id="12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138" y="1631922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981862" y="1695620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Sustainability</a:t>
              </a:r>
              <a:endParaRPr lang="en-GB" sz="20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0127" y="2270097"/>
            <a:ext cx="3397573" cy="638175"/>
            <a:chOff x="150127" y="2270097"/>
            <a:chExt cx="3397573" cy="638175"/>
          </a:xfrm>
        </p:grpSpPr>
        <p:pic>
          <p:nvPicPr>
            <p:cNvPr id="6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270097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81862" y="2333795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Coastal flooding</a:t>
              </a:r>
              <a:endParaRPr lang="en-GB" sz="2000" b="1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150127" y="2882626"/>
            <a:ext cx="3380291" cy="638175"/>
            <a:chOff x="150127" y="2882626"/>
            <a:chExt cx="3380291" cy="638175"/>
          </a:xfrm>
        </p:grpSpPr>
        <p:pic>
          <p:nvPicPr>
            <p:cNvPr id="7" name="Picture 7" descr="http://madsenworld.dk/anigif/text/tgfaq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127" y="2882626"/>
              <a:ext cx="704850" cy="638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964580" y="2946324"/>
              <a:ext cx="2565838" cy="442674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Thermal expansion</a:t>
              </a:r>
              <a:endParaRPr lang="en-GB" sz="2000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83441" y="168881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Protecting an area of coastline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3441" y="2270097"/>
            <a:ext cx="4968552" cy="3405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Rising sea levels in response to global warming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4090" y="2946324"/>
            <a:ext cx="4968552" cy="57888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Rising sea levels responding to water expansion increasing the volume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950339" y="188640"/>
            <a:ext cx="2565838" cy="1267837"/>
          </a:xfrm>
          <a:prstGeom prst="downArrow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What does this geographical term mean?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888959" y="171207"/>
            <a:ext cx="5080398" cy="1349633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Click to reveal             answer and the next geographical term.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146">
            <a:off x="5843012" y="4023855"/>
            <a:ext cx="1745808" cy="24468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8" name="Rounded Rectangular Callout 37"/>
          <p:cNvSpPr/>
          <p:nvPr/>
        </p:nvSpPr>
        <p:spPr>
          <a:xfrm>
            <a:off x="288559" y="3942090"/>
            <a:ext cx="3600400" cy="1152128"/>
          </a:xfrm>
          <a:prstGeom prst="wedgeRoundRectCallout">
            <a:avLst>
              <a:gd name="adj1" fmla="val 115203"/>
              <a:gd name="adj2" fmla="val 214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88559" y="4348877"/>
            <a:ext cx="349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Test completed, how did you do?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765</Words>
  <Application>Microsoft Office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De-Aston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deastonhome</dc:creator>
  <cp:lastModifiedBy>Matthew Dalton  (Market Rasen De Aston School)</cp:lastModifiedBy>
  <cp:revision>43</cp:revision>
  <dcterms:created xsi:type="dcterms:W3CDTF">2014-01-05T12:05:53Z</dcterms:created>
  <dcterms:modified xsi:type="dcterms:W3CDTF">2014-01-30T09:20:16Z</dcterms:modified>
</cp:coreProperties>
</file>